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57902-973E-43C1-A7DA-6C6E6C7210DE}" type="datetimeFigureOut">
              <a:rPr lang="uk-UA" smtClean="0"/>
              <a:t>26.11.2015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9A768F-E29A-40E6-8752-1017728DE606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Розуміння підстав дисциплінарної відповідальності судді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 «2» ч. 1 ст. 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- безпідставне затягування або невжиття суддею заходів щодо розгляду заяви, скарги чи справи протягом строку, встановленого законом;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зволікання з виготовленням вмотивованого судового рішення, несвоєчасне надання суддею копії судового рішення для її внесення до Єдиного державного реєстру судових рішень.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 3 ч. 1 ст. ст. 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Систематичне або грубе одноразове порушення правил суддівської етики, що підриває авторитет правосуддя, у тому числі прояв неповаги під час здійснення судочинства до інших суддів, адвокатів, свідків чи інших учасників судового процесу.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Кодекс суддівської етики, затверджений ХІ черговим з’їздом суддів України 22 лютого 2013 року.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4 п. 1 ст. 92 Закону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Умисне або у зв’язку з очевидною недбалістю допущення суддею, який брав участь в ухваленні судового рішення, порушення прав людини і основоположних свобод.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5 п. 1 ст.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Розголошення суддею таємниці, що охороняється законом, у тому числі таємниці  нарадчої кімнати, або інформації, що стала відомою судді під час розгляду справи у закритому судовому засіданні.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 6-8 пункту 1 ст.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неповідомлення суддею органів суддівського самоврядування та правоохоронних органів про випадок втручання в діяльність судді щодо здійснення правосуддя, у тому числі про звернення до нього учасників судового процесу чи інших осіб;</a:t>
            </a:r>
          </a:p>
          <a:p>
            <a:pPr algn="just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неповідомлення або несвоєчасне повідомлення Ради суддів України про реальний чи потенціальний конфлікт інтересів судді.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9, 10-12, 14 п. 1 ст.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Недотримання вимог та обмежень, передбачених антикорупційним і судоустрійним законодавством: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неподання або несвоєчасне подання для оприлюднення декларації особи, уповноваженої на виконання функцій держави або місцевого самоврядування, в порядку, встановленому законодавством у сфері запобігання корупції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зазначення в декларації особи, уповноваженої  на  виконання функцій держави або місцевого самоврядування, завідомо неправдивих відомостей або умисне незазначення відомостей, передбачених законодавством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використання статусу судді з метою незаконного отримання ним або третіми особами матеріальних благ або іншої вигоди, якщо таке правопорушення не містить складу злочину або кримінального поступку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допущення суддею недоброчесної поведінки, у тому числі здійснення суддею або членами його сім’ї витрат, що перевищують доходи такого судді та доходи членів його сім’ї; встановлення невідповідності рівня життя судді задекларованим доходам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визнання судді винним у вчиненні корупційного правопорушення або правопорушення, пов’язаного  з корупцією, у випадках, установлених законом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13 пункту 1 ст.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Ненадання інформації або надання завідомо недостовірної інформації на законну вимогу члена Вищої кваліфікаційної комісії суддів України та/або члена Вищої ради юстиції.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ПІДСТАВ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нормативно-правові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фактичні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процесуально-правові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Нормативно-правова підстава -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закріплення в законі складів правопорушень, відповідних видів і заходів юридичної відповідальності, інших умов, необхідних для практичної їх реалізації.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Фактична підстава -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дії (бездіяльність), заборонена правовою нормою, тобто вчинення правопорушення.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Процесуальна підстава -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компетентних органів публічної влади про притягнення до відповідальності.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Групи нормативно-правових підстав (ст. 92 Закону України «Про судоустрій і статус суддів»)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порушення норм процесуального права і посадових обов’язків при відправленні правосуддя</a:t>
            </a:r>
          </a:p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порушення правил суддівської етики</a:t>
            </a:r>
          </a:p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порушення правил щодо конфлікту інтересів або неповідомлення про випадки втручання в діяльність судді</a:t>
            </a:r>
          </a:p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розголошення суддею таємниці або певної  інформації</a:t>
            </a:r>
          </a:p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порушення прав людини і основоположних свобод;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недотримання вимог та обмежень, передбачених антикорупційним і судоустрійним законодавством;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невиконання вимог члена Вищої кваліфікаційної комісії суддів України та/або члена Вищої ради юстиції  щодо надання певної інформації;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7600" dirty="0" smtClean="0">
                <a:latin typeface="Times New Roman" pitchFamily="18" charset="0"/>
                <a:cs typeface="Times New Roman" pitchFamily="18" charset="0"/>
              </a:rPr>
              <a:t>щодо неналежного ставлення до службових обов’язків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«а» п. 1 ч. 1 ст. 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Умисна або внаслідок недбалості незаконна відмова в доступі до правосуддя або інше  істотне порушення норм процесуального права під час здійснення правосуддя.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« б» пункту 1 ч. 1 ст. 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Умисне або внаслідок  недбалості незаконне незазначення в судовому рішенні мотивів прийняття або відхилення аргументів сторін щодо суті спору.</a:t>
            </a:r>
          </a:p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(Рішення ЄСПЛ від 18 липня 2006 р. у справі «Проніна проти України»)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П.п. «в», «г»,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«д»  пункту 1 ч. 1 ст.  92 Закону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Порушеннями вимог щодо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неупередженості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судді є: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порушення засад гласності і відкритості судового процесу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порушення засад рівності всіх учасників судового процесу перед законом і судом, змагальності сторін та свободи в наданні ними суду своїх доказів і доведеності перед судом їх переконливості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незабезпечення обвинуваченому права на захист, перешкоджання реалізації прав інших учасників судового процесу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порушення правил щодо відводу (самовідводу)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774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   Розуміння підстав дисциплінарної відповідальності судді </vt:lpstr>
      <vt:lpstr>ВИДИ ПІДСТАВ</vt:lpstr>
      <vt:lpstr>Нормативно-правова підстава -</vt:lpstr>
      <vt:lpstr>Фактична підстава - </vt:lpstr>
      <vt:lpstr>Процесуальна підстава - </vt:lpstr>
      <vt:lpstr>Групи нормативно-правових підстав (ст. 92 Закону України «Про судоустрій і статус суддів»)</vt:lpstr>
      <vt:lpstr>П.п. «а» п. 1 ч. 1 ст.  92 Закону</vt:lpstr>
      <vt:lpstr>П.п. « б» пункту 1 ч. 1 ст.  92 Закону</vt:lpstr>
      <vt:lpstr>П.п. «в», «г», «r», «д»  пункту 1 ч. 1 ст.  92 Закону</vt:lpstr>
      <vt:lpstr>П. «2» ч. 1 ст.  92 Закону</vt:lpstr>
      <vt:lpstr>П. 3 ч. 1 ст. ст.  92 Закону</vt:lpstr>
      <vt:lpstr>П.п. 4 п. 1 ст. 92 Закону </vt:lpstr>
      <vt:lpstr>П.п. 5 п. 1 ст. 92 Закону</vt:lpstr>
      <vt:lpstr>П.п.  6-8 пункту 1 ст. 92 Закону</vt:lpstr>
      <vt:lpstr>П.п. 9, 10-12, 14 п. 1 ст. 92 Закону</vt:lpstr>
      <vt:lpstr>Презентация PowerPoint</vt:lpstr>
      <vt:lpstr>П.п. 13 пункту 1 ст. 92 Закону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Розуміння підстав дисциплінарної відповідальності судді</dc:title>
  <dc:creator>samofalmm</dc:creator>
  <cp:lastModifiedBy>Оксана Куцеля</cp:lastModifiedBy>
  <cp:revision>10</cp:revision>
  <dcterms:created xsi:type="dcterms:W3CDTF">2015-11-26T07:34:30Z</dcterms:created>
  <dcterms:modified xsi:type="dcterms:W3CDTF">2015-11-26T17:20:32Z</dcterms:modified>
</cp:coreProperties>
</file>